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9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FBA70-16E6-463B-A7A8-BDD1FBF82F3D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C13F-7864-4404-B7B4-0249580FA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08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FBA70-16E6-463B-A7A8-BDD1FBF82F3D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C13F-7864-4404-B7B4-0249580FA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93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FBA70-16E6-463B-A7A8-BDD1FBF82F3D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C13F-7864-4404-B7B4-0249580FA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47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FBA70-16E6-463B-A7A8-BDD1FBF82F3D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C13F-7864-4404-B7B4-0249580FA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718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FBA70-16E6-463B-A7A8-BDD1FBF82F3D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C13F-7864-4404-B7B4-0249580FA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486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FBA70-16E6-463B-A7A8-BDD1FBF82F3D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C13F-7864-4404-B7B4-0249580FA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232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FBA70-16E6-463B-A7A8-BDD1FBF82F3D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C13F-7864-4404-B7B4-0249580FA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34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FBA70-16E6-463B-A7A8-BDD1FBF82F3D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C13F-7864-4404-B7B4-0249580FA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98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FBA70-16E6-463B-A7A8-BDD1FBF82F3D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C13F-7864-4404-B7B4-0249580FA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051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FBA70-16E6-463B-A7A8-BDD1FBF82F3D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C13F-7864-4404-B7B4-0249580FA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852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FBA70-16E6-463B-A7A8-BDD1FBF82F3D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C13F-7864-4404-B7B4-0249580FA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74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FBA70-16E6-463B-A7A8-BDD1FBF82F3D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EC13F-7864-4404-B7B4-0249580FA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74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>
                <a:alpha val="54902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041023"/>
            <a:ext cx="9144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This is what I can do</a:t>
            </a:r>
            <a:r>
              <a:rPr lang="en-US" sz="4400" b="1" dirty="0" smtClean="0"/>
              <a:t>,</a:t>
            </a:r>
          </a:p>
          <a:p>
            <a:pPr algn="ctr"/>
            <a:r>
              <a:rPr lang="en-US" sz="4400" b="1" dirty="0" smtClean="0"/>
              <a:t>this </a:t>
            </a:r>
            <a:r>
              <a:rPr lang="en-US" sz="4400" b="1" dirty="0"/>
              <a:t>is what I can do, </a:t>
            </a:r>
            <a:endParaRPr lang="en-US" sz="4400" b="1" dirty="0" smtClean="0"/>
          </a:p>
          <a:p>
            <a:pPr algn="ctr"/>
            <a:r>
              <a:rPr lang="en-US" sz="4400" b="1" dirty="0" smtClean="0"/>
              <a:t>this </a:t>
            </a:r>
            <a:r>
              <a:rPr lang="en-US" sz="4400" b="1" dirty="0"/>
              <a:t>is what I can </a:t>
            </a:r>
            <a:r>
              <a:rPr lang="en-US" sz="4400" b="1" dirty="0" smtClean="0"/>
              <a:t>do. </a:t>
            </a:r>
            <a:endParaRPr lang="en-US" sz="4400" b="1" dirty="0"/>
          </a:p>
          <a:p>
            <a:pPr algn="ctr"/>
            <a:r>
              <a:rPr lang="en-US" sz="4400" b="1" dirty="0" smtClean="0"/>
              <a:t>Can </a:t>
            </a:r>
            <a:r>
              <a:rPr lang="en-US" sz="4400" b="1" dirty="0"/>
              <a:t>you do it too?</a:t>
            </a:r>
          </a:p>
          <a:p>
            <a:pPr algn="ctr"/>
            <a:endParaRPr lang="en-US" sz="2000" b="1" dirty="0" smtClean="0"/>
          </a:p>
          <a:p>
            <a:pPr algn="ctr"/>
            <a:r>
              <a:rPr lang="en-US" sz="4400" b="1" dirty="0" smtClean="0"/>
              <a:t>We </a:t>
            </a:r>
            <a:r>
              <a:rPr lang="en-US" sz="4400" b="1" dirty="0"/>
              <a:t>can do it just like you, </a:t>
            </a:r>
            <a:endParaRPr lang="en-US" sz="4400" b="1" dirty="0" smtClean="0"/>
          </a:p>
          <a:p>
            <a:pPr algn="ctr"/>
            <a:r>
              <a:rPr lang="en-US" sz="4400" b="1" dirty="0" smtClean="0"/>
              <a:t>we </a:t>
            </a:r>
            <a:r>
              <a:rPr lang="en-US" sz="4400" b="1" dirty="0"/>
              <a:t>can do it just like you, </a:t>
            </a:r>
            <a:endParaRPr lang="en-US" sz="4400" b="1" dirty="0" smtClean="0"/>
          </a:p>
          <a:p>
            <a:pPr algn="ctr"/>
            <a:r>
              <a:rPr lang="en-US" sz="4400" b="1" dirty="0" smtClean="0"/>
              <a:t>we </a:t>
            </a:r>
            <a:r>
              <a:rPr lang="en-US" sz="4400" b="1" dirty="0"/>
              <a:t>can do it just like you. </a:t>
            </a:r>
            <a:endParaRPr lang="en-US" sz="4400" b="1" dirty="0" smtClean="0"/>
          </a:p>
          <a:p>
            <a:pPr algn="ctr"/>
            <a:r>
              <a:rPr lang="en-US" sz="4400" b="1" dirty="0" smtClean="0"/>
              <a:t>We </a:t>
            </a:r>
            <a:r>
              <a:rPr lang="en-US" sz="4400" b="1" dirty="0"/>
              <a:t>can do it, too.</a:t>
            </a:r>
          </a:p>
        </p:txBody>
      </p:sp>
      <p:sp>
        <p:nvSpPr>
          <p:cNvPr id="5" name="Rectangle 4"/>
          <p:cNvSpPr/>
          <p:nvPr/>
        </p:nvSpPr>
        <p:spPr>
          <a:xfrm>
            <a:off x="1425319" y="0"/>
            <a:ext cx="6224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This is What I Can Do</a:t>
            </a:r>
            <a:endParaRPr lang="en-US" sz="54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500" y="747594"/>
            <a:ext cx="571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Sung to “Skip to My Lou”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30726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72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denham</dc:creator>
  <cp:lastModifiedBy>denham</cp:lastModifiedBy>
  <cp:revision>1</cp:revision>
  <dcterms:created xsi:type="dcterms:W3CDTF">2012-03-12T19:49:55Z</dcterms:created>
  <dcterms:modified xsi:type="dcterms:W3CDTF">2012-03-12T19:53:57Z</dcterms:modified>
</cp:coreProperties>
</file>